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31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276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1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7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476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8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8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985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5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5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0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4/24/2022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8923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8A30F5-0491-6C6D-30D9-0A6EEDB682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3136" b="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89012F3-E872-4965-8202-7945C4E70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42DB23F-578C-4EE7-8963-3BA228C67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F37807C-007C-475B-9DCD-C1E5879AC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4150" y="732032"/>
            <a:ext cx="4409321" cy="2736390"/>
          </a:xfrm>
        </p:spPr>
        <p:txBody>
          <a:bodyPr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6800" dirty="0">
                <a:solidFill>
                  <a:srgbClr val="FFFFFF"/>
                </a:solidFill>
              </a:rPr>
              <a:t>			Enquête 				métiers 				graphiste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33DB95-BE29-4928-91C8-5CA5D235D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65" y="4201721"/>
            <a:ext cx="4986084" cy="1949813"/>
          </a:xfrm>
        </p:spPr>
        <p:txBody>
          <a:bodyPr anchor="b">
            <a:normAutofit/>
          </a:bodyPr>
          <a:lstStyle/>
          <a:p>
            <a:pPr algn="r"/>
            <a:r>
              <a:rPr lang="fr-FR">
                <a:solidFill>
                  <a:srgbClr val="FFFFFF"/>
                </a:solidFill>
              </a:rPr>
              <a:t>Source :  Rosita Bianco</a:t>
            </a:r>
            <a:endParaRPr lang="fr-FR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27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16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Personne en toge assise seule">
            <a:extLst>
              <a:ext uri="{FF2B5EF4-FFF2-40B4-BE49-F238E27FC236}">
                <a16:creationId xmlns:a16="http://schemas.microsoft.com/office/drawing/2014/main" id="{B6B201EB-E23F-498F-B670-08D0A1BC55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27" r="-1" b="3781"/>
          <a:stretch/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65C0B2-36C4-45FF-95D7-ED728EBC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879" y="829538"/>
            <a:ext cx="5613398" cy="2929357"/>
          </a:xfrm>
        </p:spPr>
        <p:txBody>
          <a:bodyPr anchor="t"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								Le 			parcours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A4B46D-A2B0-4913-A872-A83E129A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anchor="b">
            <a:normAutofit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</a:rPr>
              <a:t>			2009 /2010</a:t>
            </a:r>
          </a:p>
          <a:p>
            <a:pPr algn="r"/>
            <a:endParaRPr lang="fr-FR" sz="2000" b="1" dirty="0">
              <a:solidFill>
                <a:srgbClr val="FFFFFF"/>
              </a:solidFill>
            </a:endParaRPr>
          </a:p>
          <a:p>
            <a:pPr algn="r"/>
            <a:r>
              <a:rPr lang="fr-FR" sz="2000" b="1" dirty="0">
                <a:solidFill>
                  <a:srgbClr val="FFFFFF"/>
                </a:solidFill>
              </a:rPr>
              <a:t>		 </a:t>
            </a:r>
            <a:r>
              <a:rPr lang="fr-FR" sz="2000" dirty="0">
                <a:solidFill>
                  <a:srgbClr val="FFFFFF"/>
                </a:solidFill>
              </a:rPr>
              <a:t>Intégrateur multimédia </a:t>
            </a:r>
          </a:p>
          <a:p>
            <a:pPr algn="r"/>
            <a:endParaRPr lang="fr-FR" sz="2000" dirty="0">
              <a:solidFill>
                <a:srgbClr val="FFFFFF"/>
              </a:solidFill>
            </a:endParaRP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	</a:t>
            </a:r>
            <a:r>
              <a:rPr lang="fr-FR" sz="2000" b="1" dirty="0">
                <a:solidFill>
                  <a:srgbClr val="FFFFFF"/>
                </a:solidFill>
              </a:rPr>
              <a:t> </a:t>
            </a:r>
            <a:r>
              <a:rPr lang="fr-FR" sz="2000" dirty="0">
                <a:solidFill>
                  <a:srgbClr val="FFFFFF"/>
                </a:solidFill>
              </a:rPr>
              <a:t>Chef de projet multimédia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436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Médaille d’or">
            <a:extLst>
              <a:ext uri="{FF2B5EF4-FFF2-40B4-BE49-F238E27FC236}">
                <a16:creationId xmlns:a16="http://schemas.microsoft.com/office/drawing/2014/main" id="{761C5F00-9AED-4CAB-8A35-E25957C5D9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70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453015B-347A-4520-8541-D51D3A41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5613398" cy="2929357"/>
          </a:xfrm>
        </p:spPr>
        <p:txBody>
          <a:bodyPr anchor="t"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				Les 			qualités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FD8303-8082-4669-9D5A-2185F4011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anchor="b">
            <a:normAutofit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</a:rPr>
              <a:t>		Très créatif 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Savoir utiliser les outils 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(suite adobe: InDesign , Photoshop)			Culture artistique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	Suivre les tendances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382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Fournitures scolaires sur une table">
            <a:extLst>
              <a:ext uri="{FF2B5EF4-FFF2-40B4-BE49-F238E27FC236}">
                <a16:creationId xmlns:a16="http://schemas.microsoft.com/office/drawing/2014/main" id="{58C6A252-4F99-4156-8AC6-C253FD1C98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E65FF2F-AC4A-4BA0-B7A4-5F4C157C5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042" y="799413"/>
            <a:ext cx="5613398" cy="2929357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		  	Les 				outils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D4FBC8-8877-4410-B005-B79191E5E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anchor="b">
            <a:normAutofit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</a:rPr>
              <a:t>Site WordPress (création de site)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Suite adobe Photoshop (design)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Illustrator (logo)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12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Femme enceinte au travail">
            <a:extLst>
              <a:ext uri="{FF2B5EF4-FFF2-40B4-BE49-F238E27FC236}">
                <a16:creationId xmlns:a16="http://schemas.microsoft.com/office/drawing/2014/main" id="{9DDDA24A-2336-4594-98E8-02B6A954C4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4" r="-1" b="534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336777A-6992-4339-9236-8F86248C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37" y="715443"/>
            <a:ext cx="5613398" cy="292935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		Conditions 			de 			   travail 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B5B18D-16E3-497E-AE95-395A9ED35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2000">
                <a:solidFill>
                  <a:srgbClr val="FFFFFF"/>
                </a:solidFill>
              </a:rPr>
              <a:t>Free lance  </a:t>
            </a:r>
          </a:p>
          <a:p>
            <a:pPr algn="r"/>
            <a:r>
              <a:rPr lang="en-US" sz="2000">
                <a:solidFill>
                  <a:srgbClr val="FFFFFF"/>
                </a:solidFill>
              </a:rPr>
              <a:t>Auto didacte </a:t>
            </a:r>
          </a:p>
          <a:p>
            <a:pPr algn="r"/>
            <a:r>
              <a:rPr lang="en-US" sz="2000">
                <a:solidFill>
                  <a:srgbClr val="FFFFFF"/>
                </a:solidFill>
              </a:rPr>
              <a:t>100% de chez elle </a:t>
            </a:r>
          </a:p>
          <a:p>
            <a:pPr algn="r"/>
            <a:r>
              <a:rPr lang="en-US" sz="2000">
                <a:solidFill>
                  <a:srgbClr val="FFFFFF"/>
                </a:solidFill>
              </a:rPr>
              <a:t>Garde un rythme 8 heure par jour 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64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Flèches multicolores pointant vers des directions différentes">
            <a:extLst>
              <a:ext uri="{FF2B5EF4-FFF2-40B4-BE49-F238E27FC236}">
                <a16:creationId xmlns:a16="http://schemas.microsoft.com/office/drawing/2014/main" id="{DF70E919-6DE4-4EC9-97F9-05084A505C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9" r="-1" b="-1"/>
          <a:stretch/>
        </p:blipFill>
        <p:spPr>
          <a:xfrm>
            <a:off x="3068" y="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B45F283-2416-4196-9381-EFCA25D30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5613398" cy="2929357"/>
          </a:xfrm>
        </p:spPr>
        <p:txBody>
          <a:bodyPr anchor="t">
            <a:normAutofit/>
          </a:bodyPr>
          <a:lstStyle/>
          <a:p>
            <a:r>
              <a:rPr lang="fr-FR" sz="6100" dirty="0">
                <a:solidFill>
                  <a:srgbClr val="FFFFFF"/>
                </a:solidFill>
              </a:rPr>
              <a:t>		Evolutions 	  	 possible</a:t>
            </a:r>
            <a:br>
              <a:rPr lang="fr-FR" sz="6100" dirty="0">
                <a:solidFill>
                  <a:srgbClr val="FFFFFF"/>
                </a:solidFill>
              </a:rPr>
            </a:br>
            <a:endParaRPr lang="fr-FR" sz="61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64CDB3-8E7E-4EAB-8D24-3D57FA34E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anchor="b">
            <a:normAutofit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</a:rPr>
              <a:t>		Chef de projet multimédia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	Directrice agence web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465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Gros plan de l’escalier en colimaçon avec des marches en pierre, vues du dessus">
            <a:extLst>
              <a:ext uri="{FF2B5EF4-FFF2-40B4-BE49-F238E27FC236}">
                <a16:creationId xmlns:a16="http://schemas.microsoft.com/office/drawing/2014/main" id="{3391E095-57D7-45AF-93A7-046D6B6BB3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708"/>
          <a:stretch/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CCC1E7D-92AE-4EA2-A184-245793E6F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5613398" cy="2929357"/>
          </a:xfrm>
        </p:spPr>
        <p:txBody>
          <a:bodyPr anchor="t"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 		Les + 										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67239C-16F2-40AC-89AE-88BC00215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748" y="2575249"/>
            <a:ext cx="4924008" cy="577049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rgbClr val="FFFFFF"/>
                </a:solidFill>
              </a:rPr>
              <a:t>	Elle adore ce qu’elle fait 				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0137710-8259-4060-A06E-9F065F9A35CD}"/>
              </a:ext>
            </a:extLst>
          </p:cNvPr>
          <p:cNvSpPr txBox="1"/>
          <p:nvPr/>
        </p:nvSpPr>
        <p:spPr>
          <a:xfrm>
            <a:off x="6483189" y="799418"/>
            <a:ext cx="53216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5400" dirty="0">
                <a:solidFill>
                  <a:srgbClr val="FFFFFF"/>
                </a:solidFill>
              </a:rPr>
              <a:t>		Les - </a:t>
            </a:r>
            <a:endParaRPr lang="fr-FR" sz="5400" dirty="0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FEC94DFD-2931-4D0F-AE1F-62ADD533006A}"/>
              </a:ext>
            </a:extLst>
          </p:cNvPr>
          <p:cNvSpPr txBox="1">
            <a:spLocks/>
          </p:cNvSpPr>
          <p:nvPr/>
        </p:nvSpPr>
        <p:spPr>
          <a:xfrm>
            <a:off x="5735218" y="2355257"/>
            <a:ext cx="4861249" cy="18675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rgbClr val="FFFFFF"/>
                </a:solidFill>
              </a:rPr>
              <a:t>		      réseaux sociaux a prendre 						    démarchage</a:t>
            </a:r>
          </a:p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rgbClr val="FFFFFF"/>
                </a:solidFill>
              </a:rPr>
              <a:t>		      « Création de site gratuit » 			</a:t>
            </a:r>
          </a:p>
          <a:p>
            <a:pPr algn="r">
              <a:lnSpc>
                <a:spcPct val="90000"/>
              </a:lnSpc>
            </a:pPr>
            <a:r>
              <a:rPr lang="fr-FR" sz="1700" dirty="0">
                <a:solidFill>
                  <a:srgbClr val="FFFFFF"/>
                </a:solidFill>
              </a:rPr>
              <a:t>Beaucoup de concurrence </a:t>
            </a:r>
          </a:p>
        </p:txBody>
      </p:sp>
    </p:spTree>
    <p:extLst>
      <p:ext uri="{BB962C8B-B14F-4D97-AF65-F5344CB8AC3E}">
        <p14:creationId xmlns:p14="http://schemas.microsoft.com/office/powerpoint/2010/main" val="276263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 descr="Balance numérique avec cercles">
            <a:extLst>
              <a:ext uri="{FF2B5EF4-FFF2-40B4-BE49-F238E27FC236}">
                <a16:creationId xmlns:a16="http://schemas.microsoft.com/office/drawing/2014/main" id="{B6BBD7F2-0072-448D-9398-7C057485E4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00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475FDC6-A4D6-4168-A7E0-CC708BBFA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596" y="799418"/>
            <a:ext cx="5853403" cy="2929357"/>
          </a:xfrm>
        </p:spPr>
        <p:txBody>
          <a:bodyPr anchor="t"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		Contrainte 		du métiers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19E72D-32A1-4A22-840A-295FCE26C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3728775"/>
            <a:ext cx="5533671" cy="2299681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fr-FR" sz="1600" dirty="0">
                <a:solidFill>
                  <a:srgbClr val="FFFFFF"/>
                </a:solidFill>
              </a:rPr>
              <a:t>Assurer c’est arriéré en cas de perte de chiffre d’affaire .</a:t>
            </a:r>
          </a:p>
          <a:p>
            <a:pPr algn="r">
              <a:lnSpc>
                <a:spcPct val="90000"/>
              </a:lnSpc>
            </a:pPr>
            <a:r>
              <a:rPr lang="fr-FR" sz="1600" dirty="0">
                <a:solidFill>
                  <a:srgbClr val="FFFFFF"/>
                </a:solidFill>
              </a:rPr>
              <a:t>(Préparer un business plan)</a:t>
            </a:r>
          </a:p>
          <a:p>
            <a:pPr algn="r">
              <a:lnSpc>
                <a:spcPct val="90000"/>
              </a:lnSpc>
            </a:pPr>
            <a:endParaRPr lang="fr-FR" sz="1600" dirty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</a:pPr>
            <a:r>
              <a:rPr lang="fr-FR" sz="1600" dirty="0">
                <a:solidFill>
                  <a:srgbClr val="FFFFFF"/>
                </a:solidFill>
              </a:rPr>
              <a:t>Créer son réseaux social</a:t>
            </a:r>
          </a:p>
          <a:p>
            <a:pPr algn="r">
              <a:lnSpc>
                <a:spcPct val="90000"/>
              </a:lnSpc>
            </a:pPr>
            <a:endParaRPr lang="fr-FR" sz="1600" dirty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</a:pPr>
            <a:r>
              <a:rPr lang="fr-FR" sz="1600" dirty="0">
                <a:solidFill>
                  <a:srgbClr val="FFFFFF"/>
                </a:solidFill>
              </a:rPr>
              <a:t>Forte concurrence (seulement graphiste c’est plus suffisant)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498310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DarkSeedLeftStep">
      <a:dk1>
        <a:srgbClr val="000000"/>
      </a:dk1>
      <a:lt1>
        <a:srgbClr val="FFFFFF"/>
      </a:lt1>
      <a:dk2>
        <a:srgbClr val="2E1B30"/>
      </a:dk2>
      <a:lt2>
        <a:srgbClr val="F0F3F3"/>
      </a:lt2>
      <a:accent1>
        <a:srgbClr val="D5503B"/>
      </a:accent1>
      <a:accent2>
        <a:srgbClr val="C32953"/>
      </a:accent2>
      <a:accent3>
        <a:srgbClr val="D53BA6"/>
      </a:accent3>
      <a:accent4>
        <a:srgbClr val="B229C3"/>
      </a:accent4>
      <a:accent5>
        <a:srgbClr val="843BD5"/>
      </a:accent5>
      <a:accent6>
        <a:srgbClr val="433BC8"/>
      </a:accent6>
      <a:hlink>
        <a:srgbClr val="913FBF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258</Words>
  <Application>Microsoft Office PowerPoint</Application>
  <PresentationFormat>Grand écran</PresentationFormat>
  <Paragraphs>39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Arial</vt:lpstr>
      <vt:lpstr>Seaford</vt:lpstr>
      <vt:lpstr>LevelVTI</vt:lpstr>
      <vt:lpstr>   Enquête     métiers     graphiste </vt:lpstr>
      <vt:lpstr>        Le    parcours</vt:lpstr>
      <vt:lpstr>    Les    qualités</vt:lpstr>
      <vt:lpstr>     Les     outils</vt:lpstr>
      <vt:lpstr>  Conditions    de       travail </vt:lpstr>
      <vt:lpstr>  Evolutions      possible </vt:lpstr>
      <vt:lpstr>   Les +           </vt:lpstr>
      <vt:lpstr>  Contrainte   du métiers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Enquéte métiers graphiste </dc:title>
  <dc:creator>Simon Magne</dc:creator>
  <cp:lastModifiedBy>Simon Magne</cp:lastModifiedBy>
  <cp:revision>26</cp:revision>
  <dcterms:created xsi:type="dcterms:W3CDTF">2022-04-21T16:02:50Z</dcterms:created>
  <dcterms:modified xsi:type="dcterms:W3CDTF">2022-04-24T18:50:29Z</dcterms:modified>
</cp:coreProperties>
</file>

<file path=docProps/thumbnail.jpeg>
</file>